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1" r:id="rId3"/>
    <p:sldId id="256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65ABB-F7CD-4E08-B336-A30B9EE63CCC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5E57D-C0E3-49AB-A993-2A857A5AD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3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6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0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9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5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20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3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9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32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4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EEF55-94EF-48CB-B905-02DC269329DD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84E66-ABE9-41AE-9C07-762A02801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64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7" t="3584" r="16454" b="9104"/>
          <a:stretch/>
        </p:blipFill>
        <p:spPr>
          <a:xfrm>
            <a:off x="5828314" y="3342362"/>
            <a:ext cx="1791749" cy="316282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69330">
            <a:off x="8891018" y="4645479"/>
            <a:ext cx="3288377" cy="19074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42" y="1098134"/>
            <a:ext cx="2938366" cy="373793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№6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февраль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14328" y="1436448"/>
            <a:ext cx="3473573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Котлыйбыз!</a:t>
            </a:r>
          </a:p>
          <a:p>
            <a:r>
              <a:rPr lang="tt-RU" sz="14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b="1" i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февраль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 саклау-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чылар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көне.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 Әтиләр, 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аларга </a:t>
            </a:r>
            <a:endParaRPr lang="tt-RU" sz="1400" b="1" i="1" dirty="0" smtClean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алмашка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үсүче малайларыбыз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ихлас 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күңелдән сезне Ватанны саклаучылар бәйрәме белән </a:t>
            </a:r>
            <a:endParaRPr lang="tt-RU" sz="1400" b="1" i="1" dirty="0" smtClean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Һәркайсыгызга 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сәләмәтлек</a:t>
            </a:r>
            <a:r>
              <a:rPr lang="tt-RU" sz="1400" b="1" i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бәхет, </a:t>
            </a:r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 учак-ларыгызны сүндермичә, мул-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лыкта яшәүегезне телибез.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 көнегез-уңышлы, һәр гамә-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легез-лаеклы, һәр сүзегез-ыша-</a:t>
            </a:r>
          </a:p>
          <a:p>
            <a:r>
              <a:rPr lang="tt-RU" sz="1400" b="1" i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нычлы булсын!</a:t>
            </a:r>
          </a:p>
          <a:p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363222" y="3798332"/>
            <a:ext cx="39476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5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Хәрби опера</a:t>
            </a:r>
            <a:r>
              <a:rPr lang="ru-RU" sz="1500" dirty="0" err="1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циядә</a:t>
            </a:r>
            <a:r>
              <a:rPr lang="ru-RU" sz="15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</a:t>
            </a:r>
            <a:r>
              <a:rPr lang="ru-RU" sz="15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ирегетләребез</a:t>
            </a:r>
            <a:r>
              <a:rPr lang="ru-RU" sz="15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500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1500" dirty="0" err="1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</a:t>
            </a:r>
            <a:r>
              <a:rPr lang="ru-RU" sz="15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5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tt-RU" sz="15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уманитар ярдәм оештыруда без дә читтә калмадык. Бу чарага үз өлешләрен керткән әти-әниләргә олы рәхмәтебезне җиткерәбез!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1190" y="-65440"/>
            <a:ext cx="3822523" cy="18411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2"/>
          <a:stretch/>
        </p:blipFill>
        <p:spPr>
          <a:xfrm>
            <a:off x="8712291" y="1366846"/>
            <a:ext cx="3110495" cy="23527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7" t="18494" r="9797" b="7384"/>
          <a:stretch/>
        </p:blipFill>
        <p:spPr>
          <a:xfrm>
            <a:off x="3816965" y="3452857"/>
            <a:ext cx="1850647" cy="33080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 t="2738" b="3785"/>
          <a:stretch/>
        </p:blipFill>
        <p:spPr>
          <a:xfrm rot="1705138">
            <a:off x="7272482" y="4686731"/>
            <a:ext cx="1438323" cy="19170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2449">
            <a:off x="2670888" y="4664986"/>
            <a:ext cx="1538938" cy="205191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302501" y="1330598"/>
            <a:ext cx="529942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Афәрин!!!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әзерлек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төркемендә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Ильина Амалия </a:t>
            </a:r>
            <a:r>
              <a:rPr lang="tt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Шәймуллин Солтан 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һөнәрләр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һөнәрләр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мөһим»район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конкурсында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энтузиазм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яуладылар.Әлеге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катнашучыларга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һөнәрләрнең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гаҗәеп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дөньясына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чумарга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төренең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әһәмиятен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яхшырак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аңларга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мөмкинлек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бирде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уңышларга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ирешүегезне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теләп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калабыз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7213">
            <a:off x="-130312" y="4691512"/>
            <a:ext cx="3288377" cy="19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5018" y="2159989"/>
            <a:ext cx="59112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Бәйрәмнең күңелле мизгелләре</a:t>
            </a:r>
          </a:p>
          <a:p>
            <a:r>
              <a:rPr lang="tt-RU" sz="16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 23 нче февраль- Ватанны саклаучылар көне уңаеннан төркемнәрдә бәйрәм кичәләре гөрләп узды. Бирегә әтиләр, дәү әтиләр, махсус хәрби операциядән ялга кайткан хәрбиләр дә </a:t>
            </a:r>
            <a:r>
              <a:rPr lang="tt-RU" sz="16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чакырулы </a:t>
            </a:r>
            <a:r>
              <a:rPr lang="tt-RU" sz="16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иде. Бәйрәм патриотик тәрбияви  җырлар, биюләр белән үрелеп барды, беркем дә читтә калмады. Алга таба балалар әтиләре белән бергә үз җитезлекләрен, зирәклекләрен, көчләрен күрсәттеләр, </a:t>
            </a:r>
            <a:r>
              <a:rPr lang="tt-RU" sz="16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 </a:t>
            </a:r>
            <a:r>
              <a:rPr lang="tt-RU" sz="16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бәйгеләрдә катнаштылар. </a:t>
            </a:r>
          </a:p>
          <a:p>
            <a:r>
              <a:rPr lang="tt-RU" sz="16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Күкләребез аяз, илләребез тыныч булсын!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861" r="8904"/>
          <a:stretch/>
        </p:blipFill>
        <p:spPr>
          <a:xfrm>
            <a:off x="9688944" y="139120"/>
            <a:ext cx="2402599" cy="20410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" t="8938" r="4275" b="9577"/>
          <a:stretch/>
        </p:blipFill>
        <p:spPr>
          <a:xfrm>
            <a:off x="2411513" y="178178"/>
            <a:ext cx="4364309" cy="1981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9" t="24194" r="9535" b="7947"/>
          <a:stretch/>
        </p:blipFill>
        <p:spPr>
          <a:xfrm rot="10800000" flipV="1">
            <a:off x="8763356" y="4971951"/>
            <a:ext cx="3306438" cy="1692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0" r="8279" b="10825"/>
          <a:stretch/>
        </p:blipFill>
        <p:spPr>
          <a:xfrm>
            <a:off x="6860783" y="172805"/>
            <a:ext cx="2743200" cy="1913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5" b="18249"/>
          <a:stretch/>
        </p:blipFill>
        <p:spPr>
          <a:xfrm>
            <a:off x="2770272" y="4840500"/>
            <a:ext cx="2965789" cy="1859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t="9427" r="16465" b="7610"/>
          <a:stretch/>
        </p:blipFill>
        <p:spPr>
          <a:xfrm>
            <a:off x="187854" y="86144"/>
            <a:ext cx="2138698" cy="1943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4" t="2827" r="6869" b="9226"/>
          <a:stretch/>
        </p:blipFill>
        <p:spPr>
          <a:xfrm>
            <a:off x="9116291" y="2663626"/>
            <a:ext cx="2870674" cy="22342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189" y="4712455"/>
            <a:ext cx="2632988" cy="19747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" t="6465"/>
          <a:stretch/>
        </p:blipFill>
        <p:spPr>
          <a:xfrm>
            <a:off x="106043" y="4847952"/>
            <a:ext cx="2483050" cy="18522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35286" r="4445" b="8687"/>
          <a:stretch/>
        </p:blipFill>
        <p:spPr>
          <a:xfrm>
            <a:off x="24757" y="2401455"/>
            <a:ext cx="3149639" cy="191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99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27296" y="285390"/>
            <a:ext cx="3931186" cy="341632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           </a:t>
            </a:r>
            <a:r>
              <a:rPr lang="tt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 </a:t>
            </a:r>
            <a:r>
              <a:rPr lang="tt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телем-бәллүр </a:t>
            </a:r>
            <a:r>
              <a:rPr lang="tt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чишмә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февраль-Халыкара туган тел 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көне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уңаеннан бакчабызда 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телем-бәллүр чишмә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дип исемләнгән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бәйгесе үткәрелде. Әлеге бәйгедә бакчабызда тәрбияләнүче төрле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тәге нәниләр катнашты. Аларның чыгышын хөкемдарлар бик игътибар белән тыңлаганнан соң, балаларның сәнгатьле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сөйләү осталыкла-рын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үз-үзләрен сәхнәдә тоту алымнарын исәпкә алып, урыннар билгеләде. Яшь үзенчәлекләренә туры китереп,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бәйгедә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катнашкан балалар-га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грамоталар тапшырылды.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телебез сагында торучы балаларга алда тагын да зур уңышлар телибез!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80" y="67345"/>
            <a:ext cx="3035808" cy="11615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14544" y="12133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10119" y="2028283"/>
            <a:ext cx="3621119" cy="270843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Гыйлем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нуры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Муса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Җәлилнең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уңаеннан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“Гыйлем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исемләнгән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гышта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күрсәткән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батырлыклары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белемнәрен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камилләштерү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герой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горурлану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әзерлек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дәрәҗәдәге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биремнәрне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көчләрен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721" y="0"/>
            <a:ext cx="3759316" cy="202828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109477" y="283522"/>
            <a:ext cx="11112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Җәлил</a:t>
            </a:r>
          </a:p>
          <a:p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тууына</a:t>
            </a:r>
          </a:p>
          <a:p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t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120ел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651" y="4743240"/>
            <a:ext cx="2814057" cy="2034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4" b="6262"/>
          <a:stretch/>
        </p:blipFill>
        <p:spPr>
          <a:xfrm>
            <a:off x="3611596" y="4019621"/>
            <a:ext cx="4762587" cy="2491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60" b="6397"/>
          <a:stretch/>
        </p:blipFill>
        <p:spPr>
          <a:xfrm>
            <a:off x="114011" y="1546800"/>
            <a:ext cx="3814737" cy="20268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2" b="13670"/>
          <a:stretch/>
        </p:blipFill>
        <p:spPr>
          <a:xfrm>
            <a:off x="114011" y="3939002"/>
            <a:ext cx="3355021" cy="257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3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55016" y="17824"/>
            <a:ext cx="3454481" cy="5589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 тормыш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4636" y="2428900"/>
            <a:ext cx="477524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капка төбендә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Онытыла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башлаган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гореф-гадәтебезне,милли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йолаларыбызны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кайтару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максатыннан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“Безнең капка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төбендә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исемләнгән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күңелле,җырлы-биюле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уен-тамаша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Чарада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халкыбызның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уйналды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такмаклар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тизәйткечләр,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санамышлар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алдавычлар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сөйләнде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әби-бабайлардан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калган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хәзерге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күзлегеннән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чыгып,узләренә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яраклаштырып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тәкъдим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иттеләр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ял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белүләрен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552" y="297278"/>
            <a:ext cx="3534119" cy="19879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"/>
          <a:stretch/>
        </p:blipFill>
        <p:spPr>
          <a:xfrm>
            <a:off x="150256" y="4819090"/>
            <a:ext cx="3368166" cy="17424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3" t="24230" r="9463" b="12115"/>
          <a:stretch/>
        </p:blipFill>
        <p:spPr>
          <a:xfrm>
            <a:off x="8579631" y="4819091"/>
            <a:ext cx="3323303" cy="19993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1" r="12151" b="11111"/>
          <a:stretch/>
        </p:blipFill>
        <p:spPr>
          <a:xfrm>
            <a:off x="150256" y="104233"/>
            <a:ext cx="3643899" cy="21809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94" r="3656"/>
          <a:stretch/>
        </p:blipFill>
        <p:spPr>
          <a:xfrm>
            <a:off x="102896" y="2573404"/>
            <a:ext cx="3412977" cy="176879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t="39569" r="6344" b="7957"/>
          <a:stretch/>
        </p:blipFill>
        <p:spPr>
          <a:xfrm>
            <a:off x="3828986" y="4850127"/>
            <a:ext cx="4306540" cy="18521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4" r="9785"/>
          <a:stretch/>
        </p:blipFill>
        <p:spPr>
          <a:xfrm>
            <a:off x="8448639" y="2573404"/>
            <a:ext cx="3454295" cy="20112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3" b="7383"/>
          <a:stretch/>
        </p:blipFill>
        <p:spPr>
          <a:xfrm>
            <a:off x="4228953" y="647071"/>
            <a:ext cx="3712317" cy="18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6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347</Words>
  <Application>Microsoft Office PowerPoint</Application>
  <PresentationFormat>Широкоэкранный</PresentationFormat>
  <Paragraphs>54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51</cp:revision>
  <dcterms:created xsi:type="dcterms:W3CDTF">2025-01-31T11:43:47Z</dcterms:created>
  <dcterms:modified xsi:type="dcterms:W3CDTF">2026-02-20T11:32:51Z</dcterms:modified>
</cp:coreProperties>
</file>